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an pierre triadon" initials="jpt" lastIdx="1" clrIdx="0">
    <p:extLst>
      <p:ext uri="{19B8F6BF-5375-455C-9EA6-DF929625EA0E}">
        <p15:presenceInfo xmlns:p15="http://schemas.microsoft.com/office/powerpoint/2012/main" xmlns="" userId="ee6dc6807f73a36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072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24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65D3465-8784-4EE9-BF5A-06222248AE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D45B07E3-53B7-42D9-80AF-C8B0A2B548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9AF181D-D72C-45CA-9F55-BC92D18A1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24197D1-B35F-49F1-966F-2EB6C6A58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C81D206-A615-4CBD-A75E-E5DF13E41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96224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2386025-C8E6-4A23-8745-EB46878F1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05543155-967A-4B0C-AE67-3E204FFD7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E9166FF-AC4D-4244-953B-F937A08A8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83F42C9D-6B67-4534-B431-8363AAEA8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B0BD4C9-74D2-4F0B-AB9F-E23448976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22196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DB694604-B356-491F-B48A-363615C522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AFCD77E1-B025-426A-AD12-3B72ECB5C1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BF41F8E-82FB-4C62-A87A-7C1D4085D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21F84D54-5A22-43B7-802E-6587A7398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F665E62-0072-44A4-B86D-3D6AC8F6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88852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50879A4-9818-43D6-96B6-3A06D963E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39161BD-1F6E-4BFA-85E0-00E1D7FE3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5D74BD4-51F6-42B9-B630-5B44193A8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1AD5416-0F9C-47DD-AE9C-0B0A4206A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2FBD851-0DD3-4B9B-B8DF-6BAC2214C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7567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0EE9DB3-4372-489C-9C84-40964D21F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EF03CBFF-0E3F-4F7F-B15A-FACAE74DB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B27E34BC-219D-4E0F-A1BF-94082D89A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F496599A-0865-4A62-8125-014F4C87C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E694C747-2832-4F23-8AAD-6463B81A2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1123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E7BFE06-B737-47EC-9A72-FAD7160E4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B45B94D-5DFF-4587-B2B6-788C611286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02EF4840-D663-485C-ABAB-C987C813AC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493099D9-5E71-49E1-8367-777D2AD3C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08F6449B-A9F0-426C-AFA8-5F6ABDA87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C970B381-EFE7-4BDA-8A8D-37FD63029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3709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DE086CE-C4E9-46A4-B8E4-022D57CA1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B0FB9126-5015-43AA-A562-F3F030E49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C6353EBA-6640-4B23-A45D-018CEEB31D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FAD0ED40-19E8-4D13-9B60-172BEDE5F0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E38CB82F-76E6-4766-80CB-10B1342132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405ECE8D-53B2-44A9-A680-C1B239785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32E9EC2A-60FA-4263-8958-858110F31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EFC6E3C4-8208-4E53-8663-7C6FD2298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3962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2364C80-5D70-4CA5-AB09-DFDB51B2E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1C2F880C-8B45-45E0-A8BC-078290D0F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F9730BEF-CDAF-4144-8CAC-CA649E423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99BC7075-0D07-4244-B230-9D9150BDE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96058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EC14BC89-38CC-4A51-BF87-651FF5304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592C0D58-805A-41F2-83B4-9A7DE88FE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ECE3374D-4BE6-40C3-8037-B27489210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40197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B7A7585-892A-4B41-96A6-18255BCF0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62495639-88EA-49B6-AC5C-E3FC96646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16314FE1-1554-4A05-9308-0881F97D71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493B8123-E241-4704-AD1B-117346A41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541FCFA3-B6CB-47FA-8092-D1F51A98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C4CAA76D-DE01-464C-BBF2-623E112DF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90641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BE86643-22DA-4C1D-8B69-707D882F3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973B256F-2570-46BC-B439-2F477DA9A6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0178FDD7-5D19-4A7A-9FAB-3195D75B82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D8E097E0-2999-4B41-8C02-7926BB160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08FD6CFA-54F5-43C9-9574-8288C815F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EBD66022-D339-41C0-9E0D-0FAC926AB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50621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335C2E93-7E34-45F6-88DE-F086E93DA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A02B42FE-9A9E-49E8-ABA8-5FBEA8A310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802BBD4-FF5D-482F-A4EE-3AB853FC04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F08BF962-46FC-43C8-BFDC-C5091EA474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8FB4572-1CB3-4F23-9697-01984F73FF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79897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9F2D0618-AAD4-4F91-90EF-CDF73488385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alphaModFix amt="22000"/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contrast="4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362"/>
          <a:stretch/>
        </p:blipFill>
        <p:spPr>
          <a:xfrm>
            <a:off x="55595" y="170411"/>
            <a:ext cx="3051287" cy="3258589"/>
          </a:xfrm>
          <a:prstGeom prst="rect">
            <a:avLst/>
          </a:prstGeom>
          <a:noFill/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xmlns="" id="{7081C7AE-EF6A-4941-B0A7-63E3186B44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64220" y="-2627"/>
            <a:ext cx="9672185" cy="1529541"/>
          </a:xfrm>
        </p:spPr>
        <p:txBody>
          <a:bodyPr>
            <a:noAutofit/>
          </a:bodyPr>
          <a:lstStyle/>
          <a:p>
            <a:r>
              <a:rPr lang="fr-FR" sz="7200" dirty="0">
                <a:solidFill>
                  <a:srgbClr val="00B050"/>
                </a:solidFill>
                <a:latin typeface="Optima" panose="02000503060000020004" pitchFamily="2" charset="0"/>
              </a:rPr>
              <a:t>Mesures de Prévention </a:t>
            </a: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xmlns="" id="{450B63FE-05CB-1740-A335-4964C0A8C4E7}"/>
              </a:ext>
            </a:extLst>
          </p:cNvPr>
          <p:cNvSpPr txBox="1">
            <a:spLocks/>
          </p:cNvSpPr>
          <p:nvPr/>
        </p:nvSpPr>
        <p:spPr>
          <a:xfrm>
            <a:off x="2274918" y="1323593"/>
            <a:ext cx="9917082" cy="89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5400" dirty="0">
                <a:solidFill>
                  <a:schemeClr val="accent1">
                    <a:lumMod val="50000"/>
                  </a:schemeClr>
                </a:solidFill>
                <a:latin typeface="Optima" panose="02000503060000020004" pitchFamily="2" charset="0"/>
              </a:rPr>
              <a:t>La Santé en toute Sécurité </a:t>
            </a:r>
          </a:p>
        </p:txBody>
      </p:sp>
      <p:pic>
        <p:nvPicPr>
          <p:cNvPr id="11" name="Image 10" descr="Une image contenant alimentation, signe&#10;&#10;Description générée automatiquement">
            <a:extLst>
              <a:ext uri="{FF2B5EF4-FFF2-40B4-BE49-F238E27FC236}">
                <a16:creationId xmlns:a16="http://schemas.microsoft.com/office/drawing/2014/main" xmlns="" id="{9F4FC1A3-7C24-D94A-A872-10B4B94FB79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52705" y="2646565"/>
            <a:ext cx="4043295" cy="1119621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xmlns="" id="{F4133EC8-690A-9441-B2BA-8F9A79DB6819}"/>
              </a:ext>
            </a:extLst>
          </p:cNvPr>
          <p:cNvSpPr txBox="1">
            <a:spLocks/>
          </p:cNvSpPr>
          <p:nvPr/>
        </p:nvSpPr>
        <p:spPr>
          <a:xfrm>
            <a:off x="810798" y="4464653"/>
            <a:ext cx="10900525" cy="22229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Optima" panose="02000503060000020004" pitchFamily="2" charset="0"/>
              </a:rPr>
              <a:t>Votre Réflexologue , en accord avec le </a:t>
            </a:r>
            <a:r>
              <a:rPr lang="fr-FR" b="1" dirty="0">
                <a:solidFill>
                  <a:srgbClr val="00B050"/>
                </a:solidFill>
                <a:latin typeface="Optima" panose="02000503060000020004" pitchFamily="2" charset="0"/>
              </a:rPr>
              <a:t>S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Optima" panose="02000503060000020004" pitchFamily="2" charset="0"/>
              </a:rPr>
              <a:t>yndicat </a:t>
            </a:r>
            <a:r>
              <a:rPr lang="fr-FR" b="1" dirty="0">
                <a:solidFill>
                  <a:srgbClr val="00B050"/>
                </a:solidFill>
                <a:latin typeface="Optima" panose="02000503060000020004" pitchFamily="2" charset="0"/>
              </a:rPr>
              <a:t>P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Optima" panose="02000503060000020004" pitchFamily="2" charset="0"/>
              </a:rPr>
              <a:t>rofessionnel des </a:t>
            </a:r>
            <a:r>
              <a:rPr lang="fr-FR" b="1" dirty="0">
                <a:solidFill>
                  <a:srgbClr val="00B050"/>
                </a:solidFill>
                <a:latin typeface="Optima" panose="02000503060000020004" pitchFamily="2" charset="0"/>
              </a:rPr>
              <a:t>R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Optima" panose="02000503060000020004" pitchFamily="2" charset="0"/>
              </a:rPr>
              <a:t>éflexologues,</a:t>
            </a:r>
          </a:p>
          <a:p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Optima" panose="02000503060000020004" pitchFamily="2" charset="0"/>
              </a:rPr>
              <a:t> vous a présenté les modalités de prise en charge, </a:t>
            </a:r>
          </a:p>
          <a:p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Optima" panose="02000503060000020004" pitchFamily="2" charset="0"/>
              </a:rPr>
              <a:t>dans le respect des mesures de sécurité et de santé.</a:t>
            </a:r>
          </a:p>
          <a:p>
            <a:r>
              <a:rPr lang="fr-FR" sz="4000" b="1" dirty="0">
                <a:solidFill>
                  <a:srgbClr val="00B050"/>
                </a:solidFill>
                <a:latin typeface="Optima" panose="02000503060000020004" pitchFamily="2" charset="0"/>
              </a:rPr>
              <a:t>Merci pour votre compréhension et à bientôt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66929591-6967-A446-AD23-B7E49AFD96C6}"/>
              </a:ext>
            </a:extLst>
          </p:cNvPr>
          <p:cNvSpPr txBox="1"/>
          <p:nvPr/>
        </p:nvSpPr>
        <p:spPr>
          <a:xfrm>
            <a:off x="0" y="-2627"/>
            <a:ext cx="3304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Recommandations Covid-19</a:t>
            </a:r>
          </a:p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 27 Avril 2020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xmlns="" id="{CEE935F1-8723-6D40-84BD-A79D18BB9B5D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4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78503">
            <a:off x="7804942" y="1843685"/>
            <a:ext cx="2806702" cy="2806702"/>
          </a:xfrm>
          <a:prstGeom prst="rect">
            <a:avLst/>
          </a:prstGeom>
          <a:noFill/>
          <a:ln w="190500" cap="sq">
            <a:noFill/>
            <a:miter lim="800000"/>
          </a:ln>
          <a:effectLst>
            <a:outerShdw blurRad="127000" dist="50800" dir="12900000" kx="195000" ky="145000" algn="tl" rotWithShape="0">
              <a:srgbClr val="000000">
                <a:alpha val="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071054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16307"/>
    </mc:Choice>
    <mc:Fallback>
      <p:transition spd="slow" advClick="0" advTm="16307"/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{8ED86E1F-F80D-4243-93D9-06238E918405}tf16401378</Template>
  <TotalTime>1633</TotalTime>
  <Words>55</Words>
  <Application>Microsoft Macintosh PowerPoint</Application>
  <PresentationFormat>Personnalisé</PresentationFormat>
  <Paragraphs>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Mesures de Prévention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Mesures de préventions</dc:title>
  <dc:creator>jean pierre triadon</dc:creator>
  <cp:lastModifiedBy>Marie</cp:lastModifiedBy>
  <cp:revision>72</cp:revision>
  <dcterms:created xsi:type="dcterms:W3CDTF">2020-04-19T09:04:40Z</dcterms:created>
  <dcterms:modified xsi:type="dcterms:W3CDTF">2020-05-02T17:19:02Z</dcterms:modified>
</cp:coreProperties>
</file>