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pierre triadon" initials="jpt" lastIdx="1" clrIdx="0">
    <p:extLst>
      <p:ext uri="{19B8F6BF-5375-455C-9EA6-DF929625EA0E}">
        <p15:presenceInfo xmlns="" xmlns:p15="http://schemas.microsoft.com/office/powerpoint/2012/main" userId="ee6dc6807f73a36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72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9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65D3465-8784-4EE9-BF5A-06222248A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D45B07E3-53B7-42D9-80AF-C8B0A2B54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49AF181D-D72C-45CA-9F55-BC92D18A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524197D1-B35F-49F1-966F-2EB6C6A58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2C81D206-A615-4CBD-A75E-E5DF13E41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9622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2386025-C8E6-4A23-8745-EB46878F1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05543155-967A-4B0C-AE67-3E204FFD7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2E9166FF-AC4D-4244-953B-F937A08A8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83F42C9D-6B67-4534-B431-8363AAEA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CB0BD4C9-74D2-4F0B-AB9F-E2344897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2219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DB694604-B356-491F-B48A-363615C522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AFCD77E1-B025-426A-AD12-3B72ECB5C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6BF41F8E-82FB-4C62-A87A-7C1D4085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21F84D54-5A22-43B7-802E-6587A7398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F665E62-0072-44A4-B86D-3D6AC8F6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8885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50879A4-9818-43D6-96B6-3A06D963E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539161BD-1F6E-4BFA-85E0-00E1D7FE3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45D74BD4-51F6-42B9-B630-5B44193A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01AD5416-0F9C-47DD-AE9C-0B0A4206A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2FBD851-0DD3-4B9B-B8DF-6BAC2214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7567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0EE9DB3-4372-489C-9C84-40964D21F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EF03CBFF-0E3F-4F7F-B15A-FACAE74DB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B27E34BC-219D-4E0F-A1BF-94082D89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F496599A-0865-4A62-8125-014F4C87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E694C747-2832-4F23-8AAD-6463B81A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1123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9E7BFE06-B737-47EC-9A72-FAD7160E4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1B45B94D-5DFF-4587-B2B6-788C61128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02EF4840-D663-485C-ABAB-C987C813A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493099D9-5E71-49E1-8367-777D2AD3C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08F6449B-A9F0-426C-AFA8-5F6ABDA8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C970B381-EFE7-4BDA-8A8D-37FD63029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370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DE086CE-C4E9-46A4-B8E4-022D57CA1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B0FB9126-5015-43AA-A562-F3F030E49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C6353EBA-6640-4B23-A45D-018CEEB31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FAD0ED40-19E8-4D13-9B60-172BEDE5F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E38CB82F-76E6-4766-80CB-10B134213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405ECE8D-53B2-44A9-A680-C1B239785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32E9EC2A-60FA-4263-8958-858110F3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EFC6E3C4-8208-4E53-8663-7C6FD229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396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2364C80-5D70-4CA5-AB09-DFDB51B2E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1C2F880C-8B45-45E0-A8BC-078290D0F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F9730BEF-CDAF-4144-8CAC-CA649E423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99BC7075-0D07-4244-B230-9D9150BD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9605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EC14BC89-38CC-4A51-BF87-651FF5304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592C0D58-805A-41F2-83B4-9A7DE88FE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ECE3374D-4BE6-40C3-8037-B2748921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4019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B7A7585-892A-4B41-96A6-18255BCF0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2495639-88EA-49B6-AC5C-E3FC96646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16314FE1-1554-4A05-9308-0881F97D7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493B8123-E241-4704-AD1B-117346A41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541FCFA3-B6CB-47FA-8092-D1F51A98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C4CAA76D-DE01-464C-BBF2-623E112D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9064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BE86643-22DA-4C1D-8B69-707D882F3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973B256F-2570-46BC-B439-2F477DA9A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0178FDD7-5D19-4A7A-9FAB-3195D75B8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D8E097E0-2999-4B41-8C02-7926BB16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08FD6CFA-54F5-43C9-9574-8288C815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EBD66022-D339-41C0-9E0D-0FAC926A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5062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335C2E93-7E34-45F6-88DE-F086E93DA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A02B42FE-9A9E-49E8-ABA8-5FBEA8A31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2802BBD4-FF5D-482F-A4EE-3AB853FC0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0078-BE69-4346-A40D-F3406645D332}" type="datetimeFigureOut">
              <a:rPr lang="fr-FR" smtClean="0"/>
              <a:pPr/>
              <a:t>02/05/2020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F08BF962-46FC-43C8-BFDC-C5091EA47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88FB4572-1CB3-4F23-9697-01984F73F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9772-8756-4C10-A333-0343B0B2F4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7989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="" xmlns:a16="http://schemas.microsoft.com/office/drawing/2014/main" id="{1E4A5A03-F6C6-3249-83F7-EE7E3D7CD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8706" y="16747"/>
            <a:ext cx="9672185" cy="1148225"/>
          </a:xfrm>
        </p:spPr>
        <p:txBody>
          <a:bodyPr>
            <a:noAutofit/>
          </a:bodyPr>
          <a:lstStyle/>
          <a:p>
            <a:r>
              <a:rPr lang="fr-FR" sz="7200" b="1" dirty="0">
                <a:solidFill>
                  <a:srgbClr val="00B050"/>
                </a:solidFill>
                <a:latin typeface="Optima" panose="02000503060000020004" pitchFamily="2" charset="0"/>
              </a:rPr>
              <a:t>AVANT</a:t>
            </a:r>
            <a:r>
              <a:rPr lang="fr-FR" sz="7200" dirty="0">
                <a:solidFill>
                  <a:srgbClr val="00B050"/>
                </a:solidFill>
                <a:latin typeface="Optima" panose="02000503060000020004" pitchFamily="2" charset="0"/>
              </a:rPr>
              <a:t> le Rendez-Vous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="" xmlns:a16="http://schemas.microsoft.com/office/drawing/2014/main" id="{687640C9-5E6B-AE4D-92B8-494E8F91B01D}"/>
              </a:ext>
            </a:extLst>
          </p:cNvPr>
          <p:cNvSpPr txBox="1"/>
          <p:nvPr/>
        </p:nvSpPr>
        <p:spPr>
          <a:xfrm>
            <a:off x="1190080" y="4683653"/>
            <a:ext cx="10560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Veuillez </a:t>
            </a:r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prévoir </a:t>
            </a:r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votre </a:t>
            </a:r>
            <a:r>
              <a:rPr lang="fr-FR" sz="2400" b="1" dirty="0">
                <a:solidFill>
                  <a:srgbClr val="002060"/>
                </a:solidFill>
                <a:latin typeface="Optima" panose="02000503060000020004" pitchFamily="2" charset="0"/>
              </a:rPr>
              <a:t>masque de </a:t>
            </a:r>
            <a:r>
              <a:rPr lang="fr-FR" sz="2400" b="1" dirty="0" smtClean="0">
                <a:solidFill>
                  <a:srgbClr val="002060"/>
                </a:solidFill>
                <a:latin typeface="Optima" panose="02000503060000020004" pitchFamily="2" charset="0"/>
              </a:rPr>
              <a:t>protection qui devra être porté tout au long de la séance </a:t>
            </a:r>
            <a:r>
              <a:rPr lang="fr-FR" sz="2400" dirty="0" smtClean="0">
                <a:solidFill>
                  <a:srgbClr val="002060"/>
                </a:solidFill>
                <a:latin typeface="Optima" panose="02000503060000020004" pitchFamily="2" charset="0"/>
              </a:rPr>
              <a:t>(Si vous n’en possédez pas, contactez moi) </a:t>
            </a:r>
            <a:endParaRPr lang="fr-FR" sz="2000" dirty="0">
              <a:solidFill>
                <a:srgbClr val="002060"/>
              </a:solidFill>
              <a:latin typeface="Optima" panose="02000503060000020004" pitchFamily="2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="" xmlns:a16="http://schemas.microsoft.com/office/drawing/2014/main" id="{B5B0EAF5-80C8-BF45-8409-A139C8290B90}"/>
              </a:ext>
            </a:extLst>
          </p:cNvPr>
          <p:cNvSpPr txBox="1"/>
          <p:nvPr/>
        </p:nvSpPr>
        <p:spPr>
          <a:xfrm>
            <a:off x="1404264" y="1502076"/>
            <a:ext cx="100332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Si </a:t>
            </a:r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vous-même ou l’un de vos proches présente, </a:t>
            </a:r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ou avez présenté </a:t>
            </a:r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dans les </a:t>
            </a:r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30 jours, </a:t>
            </a:r>
            <a:r>
              <a:rPr lang="fr-FR" sz="2400" b="1" dirty="0">
                <a:solidFill>
                  <a:srgbClr val="002060"/>
                </a:solidFill>
                <a:latin typeface="Optima" panose="02000503060000020004" pitchFamily="2" charset="0"/>
              </a:rPr>
              <a:t>des symptômes du covid-19</a:t>
            </a:r>
            <a:r>
              <a:rPr lang="fr-FR" sz="2000" dirty="0">
                <a:solidFill>
                  <a:srgbClr val="002060"/>
                </a:solidFill>
                <a:latin typeface="Optima" panose="02000503060000020004" pitchFamily="2" charset="0"/>
              </a:rPr>
              <a:t>, veuillez annuler votre </a:t>
            </a:r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rendez-vous </a:t>
            </a:r>
          </a:p>
          <a:p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Rappel des symptômes du </a:t>
            </a:r>
            <a:r>
              <a:rPr lang="fr-FR" sz="2000" dirty="0" err="1" smtClean="0">
                <a:solidFill>
                  <a:srgbClr val="002060"/>
                </a:solidFill>
                <a:latin typeface="Optima" panose="02000503060000020004" pitchFamily="2" charset="0"/>
              </a:rPr>
              <a:t>covid</a:t>
            </a:r>
            <a:r>
              <a:rPr lang="fr-FR" sz="2000" dirty="0" smtClean="0">
                <a:solidFill>
                  <a:srgbClr val="002060"/>
                </a:solidFill>
                <a:latin typeface="Optima" panose="02000503060000020004" pitchFamily="2" charset="0"/>
              </a:rPr>
              <a:t>-19 :</a:t>
            </a:r>
          </a:p>
          <a:p>
            <a:endParaRPr lang="fr-FR" sz="2000" dirty="0">
              <a:solidFill>
                <a:srgbClr val="002060"/>
              </a:solidFill>
              <a:latin typeface="Optima" panose="02000503060000020004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B34D142D-D131-3F4D-B58B-FE781BFB5ADF}"/>
              </a:ext>
            </a:extLst>
          </p:cNvPr>
          <p:cNvSpPr txBox="1"/>
          <p:nvPr/>
        </p:nvSpPr>
        <p:spPr>
          <a:xfrm>
            <a:off x="6643688" y="6006900"/>
            <a:ext cx="5548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B050"/>
                </a:solidFill>
                <a:latin typeface="Optima" panose="02000503060000020004" pitchFamily="2" charset="0"/>
              </a:rPr>
              <a:t>Votre réflexologue vous assure de respecter les règles d’hygiène courantes </a:t>
            </a:r>
          </a:p>
        </p:txBody>
      </p:sp>
      <p:pic>
        <p:nvPicPr>
          <p:cNvPr id="31" name="Image 30" descr="Une image contenant sac&#10;&#10;Description générée automatiquement">
            <a:extLst>
              <a:ext uri="{FF2B5EF4-FFF2-40B4-BE49-F238E27FC236}">
                <a16:creationId xmlns="" xmlns:a16="http://schemas.microsoft.com/office/drawing/2014/main" id="{FE4A968E-A0A8-464A-AD1F-68502151B2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694" y="4572808"/>
            <a:ext cx="657254" cy="657254"/>
          </a:xfrm>
          <a:prstGeom prst="rect">
            <a:avLst/>
          </a:prstGeom>
        </p:spPr>
      </p:pic>
      <p:pic>
        <p:nvPicPr>
          <p:cNvPr id="39" name="Image 38" descr="Une image contenant alimentation, signe&#10;&#10;Description générée automatiquement">
            <a:extLst>
              <a:ext uri="{FF2B5EF4-FFF2-40B4-BE49-F238E27FC236}">
                <a16:creationId xmlns="" xmlns:a16="http://schemas.microsoft.com/office/drawing/2014/main" id="{3D225A27-1807-4D44-A36B-194466D3A0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3703"/>
            <a:ext cx="2716306" cy="752167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="" xmlns:a16="http://schemas.microsoft.com/office/drawing/2014/main" id="{4A2B04C5-8421-AF47-AC39-FD05AA0D7C94}"/>
              </a:ext>
            </a:extLst>
          </p:cNvPr>
          <p:cNvSpPr txBox="1"/>
          <p:nvPr/>
        </p:nvSpPr>
        <p:spPr>
          <a:xfrm>
            <a:off x="0" y="-2627"/>
            <a:ext cx="3304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2">
                    <a:lumMod val="90000"/>
                  </a:schemeClr>
                </a:solidFill>
              </a:rPr>
              <a:t>Recommandations Covid-19</a:t>
            </a:r>
          </a:p>
          <a:p>
            <a:r>
              <a:rPr lang="fr-FR" dirty="0">
                <a:solidFill>
                  <a:schemeClr val="bg2">
                    <a:lumMod val="90000"/>
                  </a:schemeClr>
                </a:solidFill>
              </a:rPr>
              <a:t>au 27 Avril 2020</a:t>
            </a:r>
          </a:p>
        </p:txBody>
      </p:sp>
      <p:pic>
        <p:nvPicPr>
          <p:cNvPr id="3" name="Image 2" descr="Une image contenant dessin&#10;&#10;Description générée automatiquement">
            <a:extLst>
              <a:ext uri="{FF2B5EF4-FFF2-40B4-BE49-F238E27FC236}">
                <a16:creationId xmlns="" xmlns:a16="http://schemas.microsoft.com/office/drawing/2014/main" id="{4EC4863D-02AE-2E4D-91B0-20E5BE1DCF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83" y="1622099"/>
            <a:ext cx="749300" cy="174837"/>
          </a:xfrm>
          <a:prstGeom prst="rect">
            <a:avLst/>
          </a:prstGeom>
        </p:spPr>
      </p:pic>
      <p:pic>
        <p:nvPicPr>
          <p:cNvPr id="28" name="Image 27" descr="Symptômes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9735" y="2315364"/>
            <a:ext cx="2725445" cy="19930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99418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 advTm="64645"/>
    </mc:Choice>
    <mc:Fallback>
      <p:transition spd="slow" advClick="0" advTm="646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repeatCount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/>
      <p:bldP spid="25" grpId="0"/>
      <p:bldP spid="27" grpId="2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|1.4|5.3|1.4|5.2|1.6|6.2|1.7|4.3|1.9|4.9|2.2|8.9|2.1|5.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{8ED86E1F-F80D-4243-93D9-06238E918405}tf16401378</Template>
  <TotalTime>1633</TotalTime>
  <Words>77</Words>
  <Application>Microsoft Macintosh PowerPoint</Application>
  <PresentationFormat>Personnalisé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AVANT le Rendez-Vous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Mesures de préventions</dc:title>
  <dc:creator>jean pierre triadon</dc:creator>
  <cp:lastModifiedBy>Marie</cp:lastModifiedBy>
  <cp:revision>73</cp:revision>
  <dcterms:created xsi:type="dcterms:W3CDTF">2020-04-19T09:04:40Z</dcterms:created>
  <dcterms:modified xsi:type="dcterms:W3CDTF">2020-05-02T17:21:51Z</dcterms:modified>
</cp:coreProperties>
</file>